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71" r:id="rId6"/>
    <p:sldId id="261" r:id="rId7"/>
    <p:sldId id="262" r:id="rId8"/>
    <p:sldId id="270" r:id="rId9"/>
    <p:sldId id="265" r:id="rId10"/>
    <p:sldId id="263" r:id="rId11"/>
    <p:sldId id="264" r:id="rId12"/>
    <p:sldId id="266" r:id="rId13"/>
    <p:sldId id="267" r:id="rId14"/>
    <p:sldId id="268" r:id="rId15"/>
    <p:sldId id="269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A6E63E-00D9-425E-9FEC-C917B78E2C2D}" type="datetimeFigureOut">
              <a:rPr lang="en-CA" smtClean="0"/>
              <a:t>17/07/2013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502BE8-353B-4C15-93E5-5C5CE41B0D55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627sRIZn2s" TargetMode="External"/><Relationship Id="rId2" Type="http://schemas.openxmlformats.org/officeDocument/2006/relationships/hyperlink" Target="http://www.youtube.com/watch?v=2kBWKX8_67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nadiantire.ca/" TargetMode="External"/><Relationship Id="rId13" Type="http://schemas.openxmlformats.org/officeDocument/2006/relationships/hyperlink" Target="http://www.heartlandsteaks.com/" TargetMode="External"/><Relationship Id="rId3" Type="http://schemas.openxmlformats.org/officeDocument/2006/relationships/hyperlink" Target="http://guyawford.com/2011/05/04/cooking-the-perfect-" TargetMode="External"/><Relationship Id="rId7" Type="http://schemas.openxmlformats.org/officeDocument/2006/relationships/hyperlink" Target="http://www.google.ca/url?sa=i&amp;rct=j&amp;q=clean%20bbq%20grill&amp;source=images&amp;cd=&amp;cad=rja&amp;docid=iEjM_gjhRWQIMM&amp;tbnid=vGAxbVq66GY-0M:&amp;ved=0CAQQjB0&amp;url=http%3A%2F%2Fwww.thegrilldudes.com%2F&amp;ei=0EfnUYWkL8q7qAHBlYHwCQ&amp;bvm=bv.49478099,d.aWc&amp;psig=AFQjCNHQDrBKLkRQNEienT4oK8VrzOiL5g&amp;ust=1374198057378433" TargetMode="External"/><Relationship Id="rId12" Type="http://schemas.openxmlformats.org/officeDocument/2006/relationships/hyperlink" Target="http://www.google.ca/url?sa=i&amp;rct=j&amp;q=how+do+i+know+when+a+steak+is+done&amp;source=images&amp;cd=&amp;cad=rja&amp;docid=SKHXz76454bHUM&amp;tbnid=FCuI0K7AvjWNDM:&amp;ved=0CAQQjB0&amp;url=http%3A%2F%2Fvisualinfo.tumblr.com%2Fpost%2F25176057893&amp;ei=kFvnUaSOKcqxrgHQiIHAAw&amp;bvm=bv.49478099,d.aWM&amp;psig=AFQjCNHGW4jUIFoS7Zq5HKXIhRkDOkygXg&amp;ust=1374203094380474" TargetMode="External"/><Relationship Id="rId2" Type="http://schemas.openxmlformats.org/officeDocument/2006/relationships/hyperlink" Target="http://www.google.ca/url?sa=i&amp;rct=j&amp;q=charcoal%20burned%20steak&amp;source=images&amp;cd=&amp;cad=rja&amp;docid=lLmcjFrxi7fYcM&amp;tbnid=MebSy7VpjE_bCM:&amp;ved=0CAQQjB0&amp;url=http%3A%2F%2Fguiltycarnivore.com%2Fcategory%2Fmostly-meat%2F&amp;ei=XRTnUZe0CY6MyAGGtIGoBA&amp;psig=AFQjCNGqjiQwNqBJVBrTFqBQyV9zCoptQA&amp;ust=137418489390574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mansday.com/" TargetMode="External"/><Relationship Id="rId11" Type="http://schemas.openxmlformats.org/officeDocument/2006/relationships/hyperlink" Target="http://www.youtube.com/watch?v=E627sRIZn2s" TargetMode="External"/><Relationship Id="rId5" Type="http://schemas.openxmlformats.org/officeDocument/2006/relationships/hyperlink" Target="http://www.google.ca/url?sa=i&amp;rct=j&amp;q=steak+presentation&amp;source=images&amp;cd=&amp;cad=rja&amp;docid=i6s5FKPIpZy16M&amp;tbnid=xcP7Xh4pJ9cGYM:&amp;ved=0CAQQjB0&amp;url=http%3A%2F%2Fwww.tripadvisor.co.uk%2FRestaurant_Review-g293821-d1999433-Reviews-The_Stellenbosch_Wine_Bar_and_Bistro-Windhoek_Khomas_Region.html&amp;ei=zUXnUbGJHY6WqAG974CwDw&amp;bvm=bv.49478099,d.aWc&amp;psig=AFQjCNHci4jQFcZ0YvMA9045EAISnZqd4A&amp;ust=1374197549826648" TargetMode="External"/><Relationship Id="rId10" Type="http://schemas.openxmlformats.org/officeDocument/2006/relationships/hyperlink" Target="http://www.youtube.com/watch?v=2kBWKX8_674" TargetMode="External"/><Relationship Id="rId4" Type="http://schemas.openxmlformats.org/officeDocument/2006/relationships/hyperlink" Target="http://www.google.ca/url?sa=i&amp;rct=j&amp;q=cuts%20of%20steak&amp;source=images&amp;cd=&amp;cad=rja&amp;docid=tJSY0Ax9LsoP8M&amp;tbnid=biXCjeZcCJVDYM:&amp;ved=0CAQQjB0&amp;url=http%3A%2F%2Fwww.dmagazine.com%2FHome%2FD_Magazine%2F2011%2FMay%2FA_Guide_to_Steakhouse_Meat_Cuts.aspx&amp;ei=QxvnUeKGOIuCyAHboYDgDQ&amp;psig=AFQjCNEvBdAGAxLWNwldAJCHBodk-UoOTA&amp;ust=1374186604736011" TargetMode="External"/><Relationship Id="rId9" Type="http://schemas.openxmlformats.org/officeDocument/2006/relationships/hyperlink" Target="http://www.sodahead.com/" TargetMode="External"/><Relationship Id="rId14" Type="http://schemas.openxmlformats.org/officeDocument/2006/relationships/hyperlink" Target="http://www.google.ca/url?sa=i&amp;rct=j&amp;q=meat%20market&amp;source=images&amp;cd=&amp;docid=Sc8MMCeSdKcXyM&amp;tbnid=4r9VKDYLAeaBeM:&amp;ved=0CAQQjB0&amp;url=http%3A%2F%2Ftulsafood.com%2Flunch%2Fsiegis-sausage-factory-and-deli-tulsa&amp;ei=hGXnUfySBYivqAGa3ICYCQ&amp;bvm=bv.49478099,d.aWc&amp;psig=AFQjCNE3owOJhQpWRkO1dyQ61cL2yoZifg&amp;ust=137420568815880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en-CA" sz="7200" dirty="0" smtClean="0"/>
              <a:t>Grilling The Perfect Steak</a:t>
            </a:r>
            <a:endParaRPr lang="en-CA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Picture 3" descr="ku-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780928"/>
            <a:ext cx="7261544" cy="3573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dirty="0" smtClean="0"/>
              <a:t>Presentation</a:t>
            </a:r>
            <a:endParaRPr lang="en-CA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 eat with our eyes first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Presentation is everything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Grill marks on your steak</a:t>
            </a:r>
            <a:endParaRPr lang="en-CA" dirty="0"/>
          </a:p>
        </p:txBody>
      </p:sp>
      <p:pic>
        <p:nvPicPr>
          <p:cNvPr id="2050" name="Picture 2" descr="C:\Users\The Hannibal's\AppData\Local\Microsoft\Windows\Temporary Internet Files\Content.IE5\OTB2CNO3\MC9000548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7" y="3922962"/>
            <a:ext cx="4464496" cy="2792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artistic-steak-present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103365" y="-1516497"/>
            <a:ext cx="6858000" cy="9890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7200" dirty="0" smtClean="0"/>
              <a:t>Hydration </a:t>
            </a:r>
            <a:endParaRPr lang="en-CA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Stay hydrated while grilling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Take regular hydration breaks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Often very hot while grilling</a:t>
            </a:r>
          </a:p>
          <a:p>
            <a:pPr>
              <a:buNone/>
            </a:pPr>
            <a:endParaRPr lang="en-CA" dirty="0" smtClean="0"/>
          </a:p>
        </p:txBody>
      </p:sp>
      <p:pic>
        <p:nvPicPr>
          <p:cNvPr id="4098" name="Picture 2" descr="C:\Users\The Hannibal's\AppData\Local\Microsoft\Windows\Temporary Internet Files\Content.IE5\QHAA5T0Z\MC9003470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437112"/>
            <a:ext cx="1969835" cy="1864462"/>
          </a:xfrm>
          <a:prstGeom prst="rect">
            <a:avLst/>
          </a:prstGeom>
          <a:noFill/>
        </p:spPr>
      </p:pic>
      <p:pic>
        <p:nvPicPr>
          <p:cNvPr id="4099" name="Picture 3" descr="C:\Users\The Hannibal's\AppData\Local\Microsoft\Windows\Temporary Internet Files\Content.IE5\OTB2CNO3\MP90040010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204864"/>
            <a:ext cx="2664296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dirty="0" smtClean="0"/>
              <a:t>Hydration</a:t>
            </a:r>
            <a:endParaRPr lang="en-CA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Be sure not to take too long of hydration break</a:t>
            </a:r>
            <a:endParaRPr lang="en-CA" dirty="0"/>
          </a:p>
        </p:txBody>
      </p:sp>
      <p:pic>
        <p:nvPicPr>
          <p:cNvPr id="4" name="Picture 3" descr="gril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132856"/>
            <a:ext cx="5616624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dirty="0" smtClean="0"/>
              <a:t>Bryan’s Steak</a:t>
            </a:r>
            <a:endParaRPr lang="en-CA" sz="6600" dirty="0"/>
          </a:p>
        </p:txBody>
      </p:sp>
      <p:pic>
        <p:nvPicPr>
          <p:cNvPr id="4" name="Content Placeholder 3" descr="burnt stea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1600200"/>
            <a:ext cx="8784976" cy="506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Medium Rare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60"/>
          </a:xfrm>
        </p:spPr>
        <p:txBody>
          <a:bodyPr/>
          <a:lstStyle/>
          <a:p>
            <a:r>
              <a:rPr lang="en-CA" dirty="0" smtClean="0">
                <a:hlinkClick r:id="rId2"/>
              </a:rPr>
              <a:t>http://</a:t>
            </a:r>
            <a:r>
              <a:rPr lang="en-CA" dirty="0" smtClean="0">
                <a:hlinkClick r:id="rId2"/>
              </a:rPr>
              <a:t>www.youtube.com/watch?v=2kBWKX8_674</a:t>
            </a:r>
            <a:r>
              <a:rPr lang="en-CA" dirty="0" smtClean="0"/>
              <a:t>  ( medium rare )</a:t>
            </a:r>
          </a:p>
          <a:p>
            <a:r>
              <a:rPr lang="en-CA" dirty="0" smtClean="0">
                <a:hlinkClick r:id="rId3"/>
              </a:rPr>
              <a:t>http://</a:t>
            </a:r>
            <a:r>
              <a:rPr lang="en-CA" dirty="0" smtClean="0">
                <a:hlinkClick r:id="rId3"/>
              </a:rPr>
              <a:t>www.youtube.com/watch?v=E627sRIZn2s</a:t>
            </a:r>
            <a:r>
              <a:rPr lang="en-CA" dirty="0" smtClean="0"/>
              <a:t>  ( bloopers )</a:t>
            </a:r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dirty="0" smtClean="0"/>
              <a:t>Resources</a:t>
            </a:r>
            <a:endParaRPr lang="en-CA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>
                <a:hlinkClick r:id="rId2"/>
              </a:rPr>
              <a:t>guiltycarnivore.com</a:t>
            </a:r>
            <a:r>
              <a:rPr lang="en-CA" dirty="0" smtClean="0"/>
              <a:t> </a:t>
            </a:r>
            <a:endParaRPr lang="en-CA" dirty="0" smtClean="0"/>
          </a:p>
          <a:p>
            <a:r>
              <a:rPr lang="en-CA" dirty="0" smtClean="0">
                <a:hlinkClick r:id="rId3"/>
              </a:rPr>
              <a:t>http://</a:t>
            </a:r>
            <a:r>
              <a:rPr lang="en-CA" dirty="0" smtClean="0">
                <a:hlinkClick r:id="rId3"/>
              </a:rPr>
              <a:t>guyawford.com/2011/05/04/cooking-the-perfect-</a:t>
            </a:r>
            <a:endParaRPr lang="en-CA" dirty="0" smtClean="0"/>
          </a:p>
          <a:p>
            <a:r>
              <a:rPr lang="en-CA" dirty="0" smtClean="0">
                <a:hlinkClick r:id="rId4"/>
              </a:rPr>
              <a:t>www.dmagazine.com</a:t>
            </a:r>
            <a:r>
              <a:rPr lang="en-CA" dirty="0" smtClean="0"/>
              <a:t> </a:t>
            </a:r>
            <a:endParaRPr lang="en-CA" dirty="0" smtClean="0"/>
          </a:p>
          <a:p>
            <a:r>
              <a:rPr lang="en-CA" dirty="0" smtClean="0">
                <a:hlinkClick r:id="rId5"/>
              </a:rPr>
              <a:t>www.tripadvisor.co.uk</a:t>
            </a:r>
            <a:r>
              <a:rPr lang="en-CA" dirty="0" smtClean="0"/>
              <a:t> </a:t>
            </a:r>
            <a:endParaRPr lang="en-CA" dirty="0" smtClean="0"/>
          </a:p>
          <a:p>
            <a:r>
              <a:rPr lang="en-CA" dirty="0" smtClean="0">
                <a:hlinkClick r:id="rId6"/>
              </a:rPr>
              <a:t>www.womansday.com</a:t>
            </a:r>
            <a:endParaRPr lang="en-CA" dirty="0" smtClean="0"/>
          </a:p>
          <a:p>
            <a:r>
              <a:rPr lang="en-CA" dirty="0" smtClean="0">
                <a:hlinkClick r:id="rId7"/>
              </a:rPr>
              <a:t>www.thegrilldudes.com</a:t>
            </a:r>
            <a:r>
              <a:rPr lang="en-CA" dirty="0" smtClean="0"/>
              <a:t> </a:t>
            </a:r>
            <a:endParaRPr lang="en-CA" dirty="0" smtClean="0"/>
          </a:p>
          <a:p>
            <a:r>
              <a:rPr lang="en-CA" dirty="0" smtClean="0">
                <a:hlinkClick r:id="rId8"/>
              </a:rPr>
              <a:t>www.canadiantire.ca</a:t>
            </a:r>
            <a:endParaRPr lang="en-CA" dirty="0" smtClean="0"/>
          </a:p>
          <a:p>
            <a:r>
              <a:rPr lang="en-CA" dirty="0" smtClean="0">
                <a:hlinkClick r:id="rId9"/>
              </a:rPr>
              <a:t>www.sodahead.com</a:t>
            </a:r>
            <a:endParaRPr lang="en-CA" dirty="0" smtClean="0"/>
          </a:p>
          <a:p>
            <a:r>
              <a:rPr lang="en-CA" dirty="0" smtClean="0">
                <a:hlinkClick r:id="rId10"/>
              </a:rPr>
              <a:t>http://</a:t>
            </a:r>
            <a:r>
              <a:rPr lang="en-CA" dirty="0" smtClean="0">
                <a:hlinkClick r:id="rId10"/>
              </a:rPr>
              <a:t>www.youtube.com/watch?v=2kBWKX8_674</a:t>
            </a:r>
            <a:endParaRPr lang="en-CA" dirty="0" smtClean="0"/>
          </a:p>
          <a:p>
            <a:r>
              <a:rPr lang="en-CA" dirty="0" smtClean="0">
                <a:hlinkClick r:id="rId11"/>
              </a:rPr>
              <a:t>http://</a:t>
            </a:r>
            <a:r>
              <a:rPr lang="en-CA" dirty="0" smtClean="0">
                <a:hlinkClick r:id="rId11"/>
              </a:rPr>
              <a:t>www.youtube.com/watch?v=E627sRIZn2s</a:t>
            </a:r>
            <a:endParaRPr lang="en-CA" dirty="0" smtClean="0"/>
          </a:p>
          <a:p>
            <a:r>
              <a:rPr lang="en-CA" dirty="0" smtClean="0">
                <a:hlinkClick r:id="rId12"/>
              </a:rPr>
              <a:t>visualinfo.tumblr.com</a:t>
            </a:r>
            <a:endParaRPr lang="en-CA" dirty="0" smtClean="0"/>
          </a:p>
          <a:p>
            <a:r>
              <a:rPr lang="en-CA" dirty="0" smtClean="0">
                <a:hlinkClick r:id="rId13"/>
              </a:rPr>
              <a:t>www.heartlandsteaks.com</a:t>
            </a:r>
            <a:endParaRPr lang="en-CA" dirty="0" smtClean="0"/>
          </a:p>
          <a:p>
            <a:r>
              <a:rPr lang="en-CA" dirty="0" smtClean="0">
                <a:hlinkClick r:id="rId14"/>
              </a:rPr>
              <a:t>tulsafood.com</a:t>
            </a:r>
            <a:r>
              <a:rPr lang="en-CA" dirty="0" smtClean="0"/>
              <a:t> 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My Steak</a:t>
            </a:r>
            <a:endParaRPr lang="en-CA" dirty="0"/>
          </a:p>
        </p:txBody>
      </p:sp>
      <p:pic>
        <p:nvPicPr>
          <p:cNvPr id="4" name="Content Placeholder 3" descr="burnt stea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12243" y="1956241"/>
            <a:ext cx="5324053" cy="3993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7200" dirty="0" smtClean="0"/>
              <a:t>Overview</a:t>
            </a:r>
            <a:endParaRPr lang="en-CA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CA" dirty="0" smtClean="0"/>
              <a:t>Choosing your steak</a:t>
            </a:r>
          </a:p>
          <a:p>
            <a:pPr marL="651510" indent="-514350">
              <a:buFont typeface="+mj-lt"/>
              <a:buAutoNum type="arabicPeriod"/>
            </a:pPr>
            <a:r>
              <a:rPr lang="en-CA" dirty="0" smtClean="0"/>
              <a:t>Cleanliness / Preparation</a:t>
            </a:r>
          </a:p>
          <a:p>
            <a:pPr marL="651510" indent="-514350">
              <a:buFont typeface="+mj-lt"/>
              <a:buAutoNum type="arabicPeriod"/>
            </a:pPr>
            <a:r>
              <a:rPr lang="en-CA" dirty="0" smtClean="0"/>
              <a:t>The Grill / Cooking</a:t>
            </a:r>
          </a:p>
          <a:p>
            <a:pPr marL="651510" indent="-514350">
              <a:buFont typeface="+mj-lt"/>
              <a:buAutoNum type="arabicPeriod"/>
            </a:pPr>
            <a:r>
              <a:rPr lang="en-CA" dirty="0" smtClean="0"/>
              <a:t>Presentation </a:t>
            </a:r>
          </a:p>
          <a:p>
            <a:endParaRPr lang="en-CA" dirty="0"/>
          </a:p>
        </p:txBody>
      </p:sp>
      <p:pic>
        <p:nvPicPr>
          <p:cNvPr id="1026" name="Picture 2" descr="C:\Users\The Hannibal's\AppData\Local\Microsoft\Windows\Temporary Internet Files\Content.IE5\QHAA5T0Z\MC90005972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1992" y="2060847"/>
            <a:ext cx="4012416" cy="4392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Choosing Your Steak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/>
            <a:r>
              <a:rPr lang="en-CA" dirty="0" smtClean="0"/>
              <a:t>What cut do I want ?</a:t>
            </a:r>
          </a:p>
          <a:p>
            <a:pPr marL="651510" indent="-514350"/>
            <a:endParaRPr lang="en-CA" dirty="0" smtClean="0"/>
          </a:p>
          <a:p>
            <a:pPr marL="651510" indent="-514350"/>
            <a:r>
              <a:rPr lang="en-CA" dirty="0" smtClean="0"/>
              <a:t>Will this be a tender steak?</a:t>
            </a:r>
          </a:p>
          <a:p>
            <a:pPr marL="651510" indent="-514350"/>
            <a:endParaRPr lang="en-CA" dirty="0" smtClean="0"/>
          </a:p>
          <a:p>
            <a:pPr marL="651510" indent="-514350"/>
            <a:r>
              <a:rPr lang="en-CA" dirty="0" smtClean="0"/>
              <a:t>How am I cooking it?</a:t>
            </a:r>
          </a:p>
          <a:p>
            <a:pPr marL="651510" indent="-514350"/>
            <a:endParaRPr lang="en-CA" dirty="0" smtClean="0"/>
          </a:p>
          <a:p>
            <a:pPr marL="651510" indent="-514350"/>
            <a:r>
              <a:rPr lang="en-CA" dirty="0" smtClean="0"/>
              <a:t>What do I look for in a good steak?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4" name="Picture 3" descr="types of ste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196753"/>
            <a:ext cx="3024336" cy="2088231"/>
          </a:xfrm>
          <a:prstGeom prst="rect">
            <a:avLst/>
          </a:prstGeom>
        </p:spPr>
      </p:pic>
      <p:pic>
        <p:nvPicPr>
          <p:cNvPr id="5" name="Picture 4" descr="prime grade bee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2041" y="3356992"/>
            <a:ext cx="2190437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 smtClean="0"/>
              <a:t>The Selection</a:t>
            </a:r>
            <a:endParaRPr lang="en-CA" sz="6000" dirty="0"/>
          </a:p>
        </p:txBody>
      </p:sp>
      <p:pic>
        <p:nvPicPr>
          <p:cNvPr id="4" name="Content Placeholder 3" descr="Pattons-Beef-Case-Suwanee-Magazi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00200"/>
            <a:ext cx="8892479" cy="506916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Cleanliness / Preparation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All utensils must be clean </a:t>
            </a:r>
          </a:p>
          <a:p>
            <a:r>
              <a:rPr lang="en-CA" dirty="0" smtClean="0"/>
              <a:t>Grill must be clean</a:t>
            </a:r>
          </a:p>
          <a:p>
            <a:r>
              <a:rPr lang="en-CA" dirty="0" smtClean="0"/>
              <a:t>Use clean utensils as you cook</a:t>
            </a:r>
          </a:p>
          <a:p>
            <a:r>
              <a:rPr lang="en-CA" dirty="0" smtClean="0"/>
              <a:t>Tenderizing</a:t>
            </a:r>
          </a:p>
          <a:p>
            <a:r>
              <a:rPr lang="en-CA" dirty="0" smtClean="0"/>
              <a:t>Sauces and marinades</a:t>
            </a:r>
            <a:endParaRPr lang="en-CA" dirty="0"/>
          </a:p>
        </p:txBody>
      </p:sp>
      <p:pic>
        <p:nvPicPr>
          <p:cNvPr id="4" name="Picture 3" descr="3-peter-luger-steak-sauce-lg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2636912"/>
            <a:ext cx="2880320" cy="4140460"/>
          </a:xfrm>
          <a:prstGeom prst="rect">
            <a:avLst/>
          </a:prstGeom>
        </p:spPr>
      </p:pic>
      <p:pic>
        <p:nvPicPr>
          <p:cNvPr id="5" name="Picture 4" descr="bbq gri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59" y="4365104"/>
            <a:ext cx="6336705" cy="2241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dirty="0" smtClean="0"/>
              <a:t>Grilling and Cooking</a:t>
            </a:r>
            <a:endParaRPr lang="en-C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/>
            <a:r>
              <a:rPr lang="en-CA" dirty="0" smtClean="0"/>
              <a:t>What type of grill </a:t>
            </a:r>
          </a:p>
          <a:p>
            <a:pPr marL="651510" indent="-514350"/>
            <a:r>
              <a:rPr lang="en-CA" dirty="0" smtClean="0"/>
              <a:t>Gas, Charcoal, Natural Wood, Smoker</a:t>
            </a:r>
          </a:p>
          <a:p>
            <a:pPr marL="651510" indent="-514350"/>
            <a:r>
              <a:rPr lang="en-CA" dirty="0" smtClean="0"/>
              <a:t>Temperature</a:t>
            </a:r>
          </a:p>
          <a:p>
            <a:pPr marL="651510" indent="-514350"/>
            <a:r>
              <a:rPr lang="en-CA" dirty="0" smtClean="0"/>
              <a:t>Time on the grill</a:t>
            </a:r>
          </a:p>
          <a:p>
            <a:pPr marL="651510" indent="-514350"/>
            <a:r>
              <a:rPr lang="en-CA" dirty="0" smtClean="0"/>
              <a:t>Turn and or flip Steaks</a:t>
            </a:r>
          </a:p>
          <a:p>
            <a:pPr marL="651510" indent="-514350"/>
            <a:r>
              <a:rPr lang="en-CA" dirty="0" smtClean="0"/>
              <a:t>How do you know when your steak is done?</a:t>
            </a:r>
          </a:p>
          <a:p>
            <a:pPr marL="651510" indent="-514350">
              <a:buFont typeface="+mj-lt"/>
              <a:buAutoNum type="arabicPeriod"/>
            </a:pPr>
            <a:endParaRPr lang="en-CA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3074" name="Picture 2" descr="C:\Users\The Hannibal's\AppData\Local\Microsoft\Windows\Temporary Internet Files\Content.IE5\5WA101KO\MC9000183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653136"/>
            <a:ext cx="4968552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Degrees of Steak</a:t>
            </a:r>
            <a:endParaRPr lang="en-CA" dirty="0"/>
          </a:p>
        </p:txBody>
      </p:sp>
      <p:pic>
        <p:nvPicPr>
          <p:cNvPr id="4" name="Content Placeholder 3" descr="degrees-of-me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4427985" cy="5958854"/>
          </a:xfrm>
        </p:spPr>
      </p:pic>
      <p:pic>
        <p:nvPicPr>
          <p:cNvPr id="5" name="Picture 4" descr="hand steak te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340768"/>
            <a:ext cx="4788024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400" dirty="0" smtClean="0"/>
              <a:t>Types of BBQ’s</a:t>
            </a:r>
            <a:endParaRPr lang="en-CA" sz="5400" dirty="0"/>
          </a:p>
        </p:txBody>
      </p:sp>
      <p:pic>
        <p:nvPicPr>
          <p:cNvPr id="4" name="Content Placeholder 3" descr="BBQ_Types_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7429500" cy="3456384"/>
          </a:xfrm>
        </p:spPr>
      </p:pic>
      <p:pic>
        <p:nvPicPr>
          <p:cNvPr id="5" name="Picture 4" descr="smoker bb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4725144"/>
            <a:ext cx="3384376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1037</TotalTime>
  <Words>174</Words>
  <Application>Microsoft Office PowerPoint</Application>
  <PresentationFormat>On-screen Show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Grilling The Perfect Steak</vt:lpstr>
      <vt:lpstr>My Steak</vt:lpstr>
      <vt:lpstr>Overview</vt:lpstr>
      <vt:lpstr>Choosing Your Steak</vt:lpstr>
      <vt:lpstr>The Selection</vt:lpstr>
      <vt:lpstr>Cleanliness / Preparation</vt:lpstr>
      <vt:lpstr>Grilling and Cooking</vt:lpstr>
      <vt:lpstr>Degrees of Steak</vt:lpstr>
      <vt:lpstr>Types of BBQ’s</vt:lpstr>
      <vt:lpstr>Presentation</vt:lpstr>
      <vt:lpstr>Slide 11</vt:lpstr>
      <vt:lpstr>Hydration </vt:lpstr>
      <vt:lpstr>Hydration</vt:lpstr>
      <vt:lpstr>Bryan’s Steak</vt:lpstr>
      <vt:lpstr>Medium Rare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 Hannibal's</dc:creator>
  <cp:lastModifiedBy>The Hannibal's</cp:lastModifiedBy>
  <cp:revision>37</cp:revision>
  <dcterms:created xsi:type="dcterms:W3CDTF">2013-07-17T19:37:22Z</dcterms:created>
  <dcterms:modified xsi:type="dcterms:W3CDTF">2013-07-18T12:54:55Z</dcterms:modified>
</cp:coreProperties>
</file>